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BF2A61"/>
    <a:srgbClr val="90C740"/>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04"/>
    <p:restoredTop sz="94719"/>
  </p:normalViewPr>
  <p:slideViewPr>
    <p:cSldViewPr snapToGrid="0">
      <p:cViewPr>
        <p:scale>
          <a:sx n="144" d="100"/>
          <a:sy n="144" d="100"/>
        </p:scale>
        <p:origin x="144" y="-1016"/>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8.tiff"/><Relationship Id="rId7" Type="http://schemas.openxmlformats.org/officeDocument/2006/relationships/image" Target="../media/image201.tif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3.png"/><Relationship Id="rId5" Type="http://schemas.openxmlformats.org/officeDocument/2006/relationships/image" Target="../media/image200.tiff"/><Relationship Id="rId4" Type="http://schemas.openxmlformats.org/officeDocument/2006/relationships/image" Target="../media/image199.tiff"/></Relationships>
</file>

<file path=ppt/slides/_rels/slide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99.tif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199.tiff"/><Relationship Id="rId13" Type="http://schemas.openxmlformats.org/officeDocument/2006/relationships/image" Target="../media/image213.emf"/><Relationship Id="rId3" Type="http://schemas.openxmlformats.org/officeDocument/2006/relationships/image" Target="../media/image204.emf"/><Relationship Id="rId7" Type="http://schemas.openxmlformats.org/officeDocument/2006/relationships/image" Target="../media/image208.tiff"/><Relationship Id="rId12" Type="http://schemas.openxmlformats.org/officeDocument/2006/relationships/image" Target="../media/image212.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7.png"/><Relationship Id="rId11" Type="http://schemas.openxmlformats.org/officeDocument/2006/relationships/image" Target="../media/image211.emf"/><Relationship Id="rId5" Type="http://schemas.openxmlformats.org/officeDocument/2006/relationships/image" Target="../media/image206.emf"/><Relationship Id="rId10" Type="http://schemas.openxmlformats.org/officeDocument/2006/relationships/image" Target="../media/image210.emf"/><Relationship Id="rId4" Type="http://schemas.openxmlformats.org/officeDocument/2006/relationships/image" Target="../media/image205.emf"/><Relationship Id="rId9" Type="http://schemas.openxmlformats.org/officeDocument/2006/relationships/image" Target="../media/image209.png"/></Relationships>
</file>

<file path=ppt/slides/_rels/slide3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222.emf"/><Relationship Id="rId3" Type="http://schemas.openxmlformats.org/officeDocument/2006/relationships/image" Target="../media/image215.emf"/><Relationship Id="rId7" Type="http://schemas.openxmlformats.org/officeDocument/2006/relationships/image" Target="../media/image218.tiff"/><Relationship Id="rId12" Type="http://schemas.openxmlformats.org/officeDocument/2006/relationships/image" Target="../media/image221.png"/><Relationship Id="rId2" Type="http://schemas.openxmlformats.org/officeDocument/2006/relationships/image" Target="../media/image214.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20.png"/><Relationship Id="rId5" Type="http://schemas.openxmlformats.org/officeDocument/2006/relationships/image" Target="../media/image217.png"/><Relationship Id="rId10" Type="http://schemas.openxmlformats.org/officeDocument/2006/relationships/image" Target="../media/image219.png"/><Relationship Id="rId4" Type="http://schemas.openxmlformats.org/officeDocument/2006/relationships/image" Target="../media/image216.emf"/><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66110" y="4857435"/>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12537"/>
            <a:ext cx="1704226" cy="1706521"/>
            <a:chOff x="3555680" y="2116431"/>
            <a:chExt cx="1704226" cy="1706521"/>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42" name="Shape 535">
            <a:extLst>
              <a:ext uri="{FF2B5EF4-FFF2-40B4-BE49-F238E27FC236}">
                <a16:creationId xmlns:a16="http://schemas.microsoft.com/office/drawing/2014/main" id="{5DC0C2C7-079A-1B42-A597-5C2725560282}"/>
              </a:ext>
            </a:extLst>
          </p:cNvPr>
          <p:cNvSpPr/>
          <p:nvPr/>
        </p:nvSpPr>
        <p:spPr>
          <a:xfrm>
            <a:off x="321479" y="2562339"/>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4" name="Shape 535">
            <a:extLst>
              <a:ext uri="{FF2B5EF4-FFF2-40B4-BE49-F238E27FC236}">
                <a16:creationId xmlns:a16="http://schemas.microsoft.com/office/drawing/2014/main" id="{F333C9B8-5D22-C74D-BACD-616F3CF4CE1B}"/>
              </a:ext>
            </a:extLst>
          </p:cNvPr>
          <p:cNvSpPr/>
          <p:nvPr/>
        </p:nvSpPr>
        <p:spPr>
          <a:xfrm>
            <a:off x="4397463" y="606401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connection to IBM Cloud services over the IBM Cloud private network.</a:t>
            </a:r>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15" name="Group 14">
            <a:extLst>
              <a:ext uri="{FF2B5EF4-FFF2-40B4-BE49-F238E27FC236}">
                <a16:creationId xmlns:a16="http://schemas.microsoft.com/office/drawing/2014/main" id="{F33AFEE4-FD6D-5649-A54D-9D658707BD6F}"/>
              </a:ext>
            </a:extLst>
          </p:cNvPr>
          <p:cNvGrpSpPr/>
          <p:nvPr/>
        </p:nvGrpSpPr>
        <p:grpSpPr>
          <a:xfrm>
            <a:off x="3382702" y="6064017"/>
            <a:ext cx="918520" cy="984635"/>
            <a:chOff x="3382702" y="6064017"/>
            <a:chExt cx="918520" cy="984635"/>
          </a:xfrm>
        </p:grpSpPr>
        <p:grpSp>
          <p:nvGrpSpPr>
            <p:cNvPr id="78" name="Group 77">
              <a:extLst>
                <a:ext uri="{FF2B5EF4-FFF2-40B4-BE49-F238E27FC236}">
                  <a16:creationId xmlns:a16="http://schemas.microsoft.com/office/drawing/2014/main" id="{F3552916-3C53-B944-B084-303712FA573A}"/>
                </a:ext>
              </a:extLst>
            </p:cNvPr>
            <p:cNvGrpSpPr/>
            <p:nvPr/>
          </p:nvGrpSpPr>
          <p:grpSpPr>
            <a:xfrm>
              <a:off x="3382702" y="6064017"/>
              <a:ext cx="918520" cy="984635"/>
              <a:chOff x="6407967" y="4661930"/>
              <a:chExt cx="918520" cy="984635"/>
            </a:xfrm>
          </p:grpSpPr>
          <p:sp>
            <p:nvSpPr>
              <p:cNvPr id="82" name="Shape 254">
                <a:extLst>
                  <a:ext uri="{FF2B5EF4-FFF2-40B4-BE49-F238E27FC236}">
                    <a16:creationId xmlns:a16="http://schemas.microsoft.com/office/drawing/2014/main" id="{8144957B-9563-D34B-97DB-396ECBF44E03}"/>
                  </a:ext>
                </a:extLst>
              </p:cNvPr>
              <p:cNvSpPr/>
              <p:nvPr/>
            </p:nvSpPr>
            <p:spPr>
              <a:xfrm>
                <a:off x="6407967" y="5400344"/>
                <a:ext cx="9185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 PRIVATE</a:t>
                </a:r>
              </a:p>
              <a:p>
                <a:pPr lvl="0">
                  <a:defRPr sz="1800" b="0">
                    <a:solidFill>
                      <a:srgbClr val="000000"/>
                    </a:solidFill>
                  </a:defRPr>
                </a:pPr>
                <a:r>
                  <a:rPr lang="en-US" sz="800" b="1" dirty="0">
                    <a:solidFill>
                      <a:srgbClr val="4277BB"/>
                    </a:solidFill>
                  </a:rPr>
                  <a:t> ENDPOINTS</a:t>
                </a:r>
                <a:endParaRPr sz="800" b="1" dirty="0">
                  <a:solidFill>
                    <a:srgbClr val="4277BB"/>
                  </a:solidFill>
                </a:endParaRPr>
              </a:p>
            </p:txBody>
          </p:sp>
          <p:sp>
            <p:nvSpPr>
              <p:cNvPr id="97" name="Shape 252">
                <a:extLst>
                  <a:ext uri="{FF2B5EF4-FFF2-40B4-BE49-F238E27FC236}">
                    <a16:creationId xmlns:a16="http://schemas.microsoft.com/office/drawing/2014/main" id="{28F7FCAE-7B9A-B943-A6B4-B922187380D0}"/>
                  </a:ext>
                </a:extLst>
              </p:cNvPr>
              <p:cNvSpPr/>
              <p:nvPr/>
            </p:nvSpPr>
            <p:spPr>
              <a:xfrm>
                <a:off x="6515183" y="466193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12" name="Picture 11">
              <a:extLst>
                <a:ext uri="{FF2B5EF4-FFF2-40B4-BE49-F238E27FC236}">
                  <a16:creationId xmlns:a16="http://schemas.microsoft.com/office/drawing/2014/main" id="{411CD4D6-AD9D-404C-93A7-3FA444DA3A81}"/>
                </a:ext>
              </a:extLst>
            </p:cNvPr>
            <p:cNvPicPr>
              <a:picLocks noChangeAspect="1"/>
            </p:cNvPicPr>
            <p:nvPr/>
          </p:nvPicPr>
          <p:blipFill>
            <a:blip r:embed="rId11"/>
            <a:stretch>
              <a:fillRect/>
            </a:stretch>
          </p:blipFill>
          <p:spPr>
            <a:xfrm>
              <a:off x="3544409" y="6172200"/>
              <a:ext cx="597876" cy="457200"/>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2"/>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3"/>
            <a:stretch>
              <a:fillRect/>
            </a:stretch>
          </p:blipFill>
          <p:spPr>
            <a:xfrm>
              <a:off x="6850047" y="4771069"/>
              <a:ext cx="495300" cy="520700"/>
            </a:xfrm>
            <a:prstGeom prst="rect">
              <a:avLst/>
            </a:prstGeom>
          </p:spPr>
        </p:pic>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13"/>
            <a:stretch>
              <a:fillRect/>
            </a:stretch>
          </p:blipFill>
          <p:spPr>
            <a:xfrm>
              <a:off x="3789779" y="2229959"/>
              <a:ext cx="409359" cy="480997"/>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a:t>
            </a:r>
            <a:r>
              <a:rPr lang="en-US" dirty="0" err="1">
                <a:solidFill>
                  <a:srgbClr val="4277BB"/>
                </a:solidFill>
              </a:rPr>
              <a:t>myarchitecture</a:t>
            </a:r>
            <a:r>
              <a:rPr lang="en-US" dirty="0">
                <a:solidFill>
                  <a:srgbClr val="4277BB"/>
                </a:solidFill>
              </a:rPr>
              <a:t>/</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5594</Words>
  <Application>Microsoft Macintosh PowerPoint</Application>
  <PresentationFormat>Custom</PresentationFormat>
  <Paragraphs>949</Paragraphs>
  <Slides>43</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2019-05-28T17:30:58Z</dcterms:modified>
  <cp:category/>
</cp:coreProperties>
</file>